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6" r:id="rId9"/>
    <p:sldId id="267" r:id="rId10"/>
    <p:sldId id="264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25/03/2021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Ivan Scandura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O46001462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25/03/2021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215380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98A4E3A-C410-46F7-8B4D-5EE2D54BD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778" y="2800817"/>
            <a:ext cx="8154174" cy="127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215380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HTML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604A3A3-8FDC-46B8-8A04-96376A875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55" y="-2"/>
            <a:ext cx="5156660" cy="6878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385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215380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EBDE5BB-E0E4-4A38-A6CA-3988C8D55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68" y="-10142"/>
            <a:ext cx="4037834" cy="686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391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215380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Mobile/Tablet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14E449E-DA8C-4492-AB09-109F09280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864" y="651760"/>
            <a:ext cx="8151136" cy="557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02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215380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Mobile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3530043-0BA3-4495-8AF1-4FADA2E1F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16" y="536568"/>
            <a:ext cx="8151136" cy="580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54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215380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Tablet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55C7927-BDA8-4B21-9E7B-BDF06D007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768" y="935385"/>
            <a:ext cx="8154184" cy="500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484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695" y="649480"/>
            <a:ext cx="6997911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Per la parte di database le mie specifiche di progetto                          riguardavano la gestione di una catena di ristoranti.</a:t>
            </a:r>
          </a:p>
          <a:p>
            <a:endParaRPr lang="it-IT" sz="1000" dirty="0"/>
          </a:p>
          <a:p>
            <a:pPr lvl="1"/>
            <a:r>
              <a:rPr lang="it-IT" sz="2000" dirty="0"/>
              <a:t>L’applicazione darà la possibilità, ai clienti della catena di ristoranti, di visionare i contenuti, i menù, le immagini e di prenotare un tavolo.</a:t>
            </a:r>
          </a:p>
          <a:p>
            <a:pPr lvl="1"/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31C3C9E5-42FD-4123-96BE-542BA75A04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038" y="-13578"/>
            <a:ext cx="5456694" cy="6864876"/>
          </a:xfr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Header/Menù navigazione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9362E3B-61FA-48C9-8A4C-F7B981E26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2" y="1496262"/>
            <a:ext cx="8151126" cy="384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HTML 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Header/Menù navigazione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CE865C3-88CC-4601-A5A4-33DBD432C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807" y="-10142"/>
            <a:ext cx="6290178" cy="686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Header/Menù navigazione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8D57E627-D7EA-425A-AD19-4E3458784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269615"/>
            <a:ext cx="8154174" cy="6317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228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7AFEAEF-4370-47C3-B448-7B17073B1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874" y="919288"/>
            <a:ext cx="8151126" cy="499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 fontScale="90000"/>
          </a:bodyPr>
          <a:lstStyle/>
          <a:p>
            <a:pPr algn="ctr"/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HTML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3427474-284F-4145-952C-202D71EB9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874" y="1890130"/>
            <a:ext cx="8151126" cy="305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36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 fontScale="90000"/>
          </a:bodyPr>
          <a:lstStyle/>
          <a:p>
            <a:pPr algn="ctr"/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8ED4A17-13E5-493C-9A26-8CEA77752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097" y="415028"/>
            <a:ext cx="2720576" cy="602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334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126</Words>
  <Application>Microsoft Office PowerPoint</Application>
  <PresentationFormat>Widescreen</PresentationFormat>
  <Paragraphs>21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Header/Menù navigazione</vt:lpstr>
      <vt:lpstr>HTML  Header/Menù navigazione</vt:lpstr>
      <vt:lpstr>CSS Header/Menù navigazione</vt:lpstr>
      <vt:lpstr>Sezione contenuti</vt:lpstr>
      <vt:lpstr>            HTML Sezione contenuti</vt:lpstr>
      <vt:lpstr>            CSS Sezione contenuti</vt:lpstr>
      <vt:lpstr>Footer</vt:lpstr>
      <vt:lpstr>HTML Footer</vt:lpstr>
      <vt:lpstr>CSS Footer</vt:lpstr>
      <vt:lpstr>Mobile/Tablet</vt:lpstr>
      <vt:lpstr>CSS Mobile</vt:lpstr>
      <vt:lpstr>CSS Tablet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Ivan Scandura</cp:lastModifiedBy>
  <cp:revision>18</cp:revision>
  <dcterms:created xsi:type="dcterms:W3CDTF">2021-03-24T16:57:46Z</dcterms:created>
  <dcterms:modified xsi:type="dcterms:W3CDTF">2021-03-25T19:28:17Z</dcterms:modified>
</cp:coreProperties>
</file>

<file path=docProps/thumbnail.jpeg>
</file>